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8" r:id="rId5"/>
    <p:sldId id="261" r:id="rId6"/>
    <p:sldId id="262" r:id="rId7"/>
    <p:sldId id="263" r:id="rId8"/>
    <p:sldId id="279" r:id="rId9"/>
    <p:sldId id="270" r:id="rId10"/>
    <p:sldId id="286" r:id="rId11"/>
    <p:sldId id="274" r:id="rId12"/>
    <p:sldId id="275" r:id="rId13"/>
    <p:sldId id="277" r:id="rId14"/>
    <p:sldId id="284" r:id="rId15"/>
    <p:sldId id="311" r:id="rId16"/>
    <p:sldId id="310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2" r:id="rId29"/>
    <p:sldId id="301" r:id="rId30"/>
    <p:sldId id="303" r:id="rId31"/>
    <p:sldId id="305" r:id="rId32"/>
    <p:sldId id="304" r:id="rId33"/>
    <p:sldId id="285" r:id="rId34"/>
    <p:sldId id="287" r:id="rId35"/>
    <p:sldId id="272" r:id="rId36"/>
    <p:sldId id="273" r:id="rId37"/>
    <p:sldId id="269" r:id="rId38"/>
    <p:sldId id="264" r:id="rId39"/>
    <p:sldId id="265" r:id="rId40"/>
    <p:sldId id="266" r:id="rId41"/>
    <p:sldId id="306" r:id="rId42"/>
    <p:sldId id="307" r:id="rId43"/>
    <p:sldId id="308" r:id="rId44"/>
    <p:sldId id="30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A39F-9C0F-4DCC-AF74-869337B5D8BC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EE7DC-ACC1-4489-8E5D-C4D499870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9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BA5F-5DDA-470B-BF0C-FA3FB86E23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52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BA5F-5DDA-470B-BF0C-FA3FB86E2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3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BA5F-5DDA-470B-BF0C-FA3FB86E2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74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BA5F-5DDA-470B-BF0C-FA3FB86E2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5BA5F-5DDA-470B-BF0C-FA3FB86E23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8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drns.nih.gov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967" y="1460311"/>
            <a:ext cx="8825658" cy="4272414"/>
          </a:xfrm>
        </p:spPr>
        <p:txBody>
          <a:bodyPr/>
          <a:lstStyle/>
          <a:p>
            <a:pPr algn="ctr"/>
            <a:r>
              <a:rPr lang="en-US" dirty="0" smtClean="0"/>
              <a:t>Common Data Repository for Nursing Science (</a:t>
            </a:r>
            <a:r>
              <a:rPr lang="en-US" dirty="0" err="1" smtClean="0"/>
              <a:t>cdRNS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Training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08" y="2926080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Add a Subject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31345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8175"/>
            <a:ext cx="12192001" cy="7348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017431"/>
            <a:ext cx="1596980" cy="347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556174" y="-23182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4" y="0"/>
            <a:ext cx="11868656" cy="685799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-98597" y="2057053"/>
            <a:ext cx="54231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510" y="2410609"/>
            <a:ext cx="1215088" cy="3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4487593" y="1139482"/>
            <a:ext cx="323558" cy="4297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947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107" y="2904699"/>
            <a:ext cx="542591" cy="5243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93228" y="3567448"/>
            <a:ext cx="927279" cy="231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682" y="4353059"/>
            <a:ext cx="4507605" cy="2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5281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255" y="1860442"/>
            <a:ext cx="971539" cy="9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000" y="1974448"/>
            <a:ext cx="963251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263" y="2349385"/>
            <a:ext cx="1182727" cy="237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650" y="2404607"/>
            <a:ext cx="963251" cy="365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5336" y="2605514"/>
            <a:ext cx="1005927" cy="195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170" y="2740246"/>
            <a:ext cx="963251" cy="356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518" y="3036096"/>
            <a:ext cx="100592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698" y="3151163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Collecting Data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5485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542" y="2560320"/>
            <a:ext cx="914400" cy="379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163" y="0"/>
            <a:ext cx="1250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 flipV="1">
            <a:off x="1702191" y="3890420"/>
            <a:ext cx="323557" cy="5690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6837" y="-1963136"/>
            <a:ext cx="1274443" cy="2724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253803" y="1983346"/>
            <a:ext cx="244698" cy="4765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02191" y="2691685"/>
            <a:ext cx="1234192" cy="2704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-1" y="3429000"/>
            <a:ext cx="706565" cy="2801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flipV="1">
            <a:off x="10534325" y="4057487"/>
            <a:ext cx="351691" cy="467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759331"/>
            <a:ext cx="2336800" cy="82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76" y="524381"/>
            <a:ext cx="6391275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1876" y="3244335"/>
            <a:ext cx="8338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Public Site: </a:t>
            </a:r>
            <a:r>
              <a:rPr lang="en-US" sz="3200" dirty="0">
                <a:solidFill>
                  <a:srgbClr val="00B0F0"/>
                </a:solidFill>
                <a:hlinkClick r:id="rId5"/>
              </a:rPr>
              <a:t>https://</a:t>
            </a:r>
            <a:r>
              <a:rPr lang="en-US" sz="3200" dirty="0" smtClean="0">
                <a:solidFill>
                  <a:srgbClr val="00B0F0"/>
                </a:solidFill>
                <a:hlinkClick r:id="rId5"/>
              </a:rPr>
              <a:t>cdrns.nih.gov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smtClean="0"/>
              <a:t>Required Browser: Internet Explorer v.11</a:t>
            </a:r>
          </a:p>
          <a:p>
            <a:r>
              <a:rPr lang="en-US" sz="3200" dirty="0" smtClean="0"/>
              <a:t>Required Java: Version 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7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7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05112"/>
            <a:ext cx="11887200" cy="256874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360985" y="3615397"/>
            <a:ext cx="484632" cy="474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flipV="1">
            <a:off x="773723" y="3249636"/>
            <a:ext cx="484632" cy="576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028825"/>
            <a:ext cx="11877675" cy="280035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flipV="1">
            <a:off x="157162" y="4371975"/>
            <a:ext cx="349275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9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2176462"/>
            <a:ext cx="1185862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0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2114550"/>
            <a:ext cx="11849100" cy="26289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744394" y="3274255"/>
            <a:ext cx="978408" cy="30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flipV="1">
            <a:off x="4375052" y="4009292"/>
            <a:ext cx="484632" cy="1069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7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8175"/>
            <a:ext cx="12192001" cy="7348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542" y="2138289"/>
            <a:ext cx="689316" cy="309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-422032" y="2094502"/>
            <a:ext cx="534573" cy="3970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1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390650"/>
            <a:ext cx="118395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0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877" y="2743199"/>
            <a:ext cx="694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Re-entering data for a form that has already started data collection but was discontinued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781620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4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Training </a:t>
            </a:r>
            <a:r>
              <a:rPr lang="en-US" dirty="0"/>
              <a:t>Schedule: </a:t>
            </a:r>
            <a:br>
              <a:rPr lang="en-US" dirty="0"/>
            </a:br>
            <a:r>
              <a:rPr lang="en-US" dirty="0" smtClean="0"/>
              <a:t>		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2200" u="sng" dirty="0" smtClean="0"/>
              <a:t>Day 1</a:t>
            </a:r>
            <a:endParaRPr lang="en-US" u="sng" dirty="0" smtClean="0"/>
          </a:p>
          <a:p>
            <a:r>
              <a:rPr lang="en-US" dirty="0" smtClean="0"/>
              <a:t>Request an account</a:t>
            </a:r>
          </a:p>
          <a:p>
            <a:r>
              <a:rPr lang="en-US" dirty="0" smtClean="0"/>
              <a:t>GUID Module</a:t>
            </a:r>
            <a:endParaRPr lang="en-US" dirty="0"/>
          </a:p>
          <a:p>
            <a:r>
              <a:rPr lang="en-US" dirty="0" smtClean="0"/>
              <a:t>Data Dictionary Module: Data Elements, Form structures and Exporting of CSVs</a:t>
            </a:r>
            <a:endParaRPr lang="en-US" dirty="0"/>
          </a:p>
          <a:p>
            <a:r>
              <a:rPr lang="en-US" dirty="0" smtClean="0"/>
              <a:t>Data Repository Module: Study details and data submission via csv</a:t>
            </a:r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2200" b="1" u="sng" dirty="0" smtClean="0">
                <a:solidFill>
                  <a:srgbClr val="FF0000"/>
                </a:solidFill>
              </a:rPr>
              <a:t>Day 2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ProFoRMS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Query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7" y="590307"/>
            <a:ext cx="2985655" cy="109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28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0486" y="2982351"/>
            <a:ext cx="1223889" cy="211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91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3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2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4049" y="2644726"/>
            <a:ext cx="337626" cy="25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557156" y="2180492"/>
            <a:ext cx="284519" cy="4642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350498" y="3798276"/>
            <a:ext cx="429768" cy="2391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5754" y="3500158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Step1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0031" y="204327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Step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6756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225" y="2883877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SCHEDULE VISIT FOR A SUBJECT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855030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8175"/>
            <a:ext cx="12192001" cy="7348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474" y="1758462"/>
            <a:ext cx="1181686" cy="3516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47001" y="1266092"/>
            <a:ext cx="484632" cy="4923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6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942"/>
            <a:ext cx="12192000" cy="7087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426" y="2601532"/>
            <a:ext cx="1326523" cy="1674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75829" y="2023813"/>
            <a:ext cx="484632" cy="5777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79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40924" y="1777285"/>
            <a:ext cx="1700011" cy="14166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82625" y="1777285"/>
            <a:ext cx="4572000" cy="425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6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967" y="1460311"/>
            <a:ext cx="8825658" cy="4272414"/>
          </a:xfrm>
        </p:spPr>
        <p:txBody>
          <a:bodyPr/>
          <a:lstStyle/>
          <a:p>
            <a:r>
              <a:rPr lang="en-US" b="1" dirty="0"/>
              <a:t>QUERY TOOL MODULE</a:t>
            </a:r>
          </a:p>
        </p:txBody>
      </p:sp>
    </p:spTree>
    <p:extLst>
      <p:ext uri="{BB962C8B-B14F-4D97-AF65-F5344CB8AC3E}">
        <p14:creationId xmlns:p14="http://schemas.microsoft.com/office/powerpoint/2010/main" val="286345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0166253" y="970671"/>
            <a:ext cx="689316" cy="281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0560" y="243840"/>
            <a:ext cx="3200400" cy="24384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1" y="0"/>
            <a:ext cx="11760591" cy="66153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551962" y="984739"/>
            <a:ext cx="482991" cy="267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013895" y="1041009"/>
            <a:ext cx="1294228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149464" y="2650375"/>
            <a:ext cx="426720" cy="5943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967" y="1460311"/>
            <a:ext cx="8825658" cy="4272414"/>
          </a:xfrm>
        </p:spPr>
        <p:txBody>
          <a:bodyPr/>
          <a:lstStyle/>
          <a:p>
            <a:r>
              <a:rPr lang="en-US" dirty="0" err="1" smtClean="0"/>
              <a:t>ProFoRMS</a:t>
            </a:r>
            <a:r>
              <a:rPr lang="en-US" dirty="0" smtClean="0"/>
              <a:t>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606758" y="1028505"/>
            <a:ext cx="618978" cy="253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210614" y="4984123"/>
            <a:ext cx="965916" cy="4378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H="1">
            <a:off x="6430459" y="3429000"/>
            <a:ext cx="490846" cy="3130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8032653" y="1012874"/>
            <a:ext cx="337624" cy="5704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7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4523" y="1491175"/>
            <a:ext cx="2180491" cy="407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69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flipV="1">
            <a:off x="534572" y="2964767"/>
            <a:ext cx="379828" cy="5802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98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1237957" y="1800665"/>
            <a:ext cx="422032" cy="6267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3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0166253" y="970671"/>
            <a:ext cx="689316" cy="2813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0560" y="243840"/>
            <a:ext cx="3200400" cy="243840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1" y="0"/>
            <a:ext cx="11760591" cy="66153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551962" y="984739"/>
            <a:ext cx="482991" cy="267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013895" y="1041009"/>
            <a:ext cx="1294228" cy="1406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149464" y="2650375"/>
            <a:ext cx="426720" cy="5943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641562" y="1566269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74389" y="1012874"/>
            <a:ext cx="618978" cy="2532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your study</a:t>
            </a:r>
          </a:p>
          <a:p>
            <a:r>
              <a:rPr lang="en-US" dirty="0" smtClean="0"/>
              <a:t>Add a subject</a:t>
            </a:r>
          </a:p>
          <a:p>
            <a:r>
              <a:rPr lang="en-US" dirty="0"/>
              <a:t>Schedule a visit</a:t>
            </a:r>
          </a:p>
          <a:p>
            <a:r>
              <a:rPr lang="en-US" dirty="0" smtClean="0"/>
              <a:t>Collect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50622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7285" y="2884868"/>
            <a:ext cx="10273338" cy="360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488</TotalTime>
  <Words>81</Words>
  <Application>Microsoft Office PowerPoint</Application>
  <PresentationFormat>Widescreen</PresentationFormat>
  <Paragraphs>32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Century Gothic</vt:lpstr>
      <vt:lpstr>Wingdings 3</vt:lpstr>
      <vt:lpstr>Ion Boardroom</vt:lpstr>
      <vt:lpstr>Common Data Repository for Nursing Science (cdRNS)   Training Section 2</vt:lpstr>
      <vt:lpstr>PowerPoint Presentation</vt:lpstr>
      <vt:lpstr>                         Training Schedule:       </vt:lpstr>
      <vt:lpstr>ProFoRMS MODULE</vt:lpstr>
      <vt:lpstr>PowerPoint Presentation</vt:lpstr>
      <vt:lpstr>PowerPoint Presentation</vt:lpstr>
      <vt:lpstr>PowerPoint Presentation</vt:lpstr>
      <vt:lpstr>Order of progression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QUERY TOOL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Sapient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Data Repository for Nursing Science (cdRNS)   Training Section 2</dc:title>
  <dc:creator>Smilee Samuel</dc:creator>
  <cp:lastModifiedBy>Smilee Samuel</cp:lastModifiedBy>
  <cp:revision>81</cp:revision>
  <dcterms:created xsi:type="dcterms:W3CDTF">2017-04-03T16:06:14Z</dcterms:created>
  <dcterms:modified xsi:type="dcterms:W3CDTF">2018-03-02T22:40:45Z</dcterms:modified>
</cp:coreProperties>
</file>